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263" r:id="rId7"/>
    <p:sldId id="267" r:id="rId8"/>
    <p:sldId id="266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GADEVI SNSACD" userId="c8c5e39d-345c-431e-b8e2-3bad97e177e4" providerId="ADAL" clId="{81133AF3-C25B-C448-9F44-4F4FC8F7766F}"/>
    <pc:docChg chg="custSel addSld modSld">
      <pc:chgData name="GANGADEVI SNSACD" userId="c8c5e39d-345c-431e-b8e2-3bad97e177e4" providerId="ADAL" clId="{81133AF3-C25B-C448-9F44-4F4FC8F7766F}" dt="2023-06-09T15:52:17.950" v="8" actId="1076"/>
      <pc:docMkLst>
        <pc:docMk/>
      </pc:docMkLst>
      <pc:sldChg chg="addSp delSp modSp new">
        <pc:chgData name="GANGADEVI SNSACD" userId="c8c5e39d-345c-431e-b8e2-3bad97e177e4" providerId="ADAL" clId="{81133AF3-C25B-C448-9F44-4F4FC8F7766F}" dt="2023-06-09T15:52:17.950" v="8" actId="1076"/>
        <pc:sldMkLst>
          <pc:docMk/>
          <pc:sldMk cId="3337894581" sldId="275"/>
        </pc:sldMkLst>
        <pc:spChg chg="del">
          <ac:chgData name="GANGADEVI SNSACD" userId="c8c5e39d-345c-431e-b8e2-3bad97e177e4" providerId="ADAL" clId="{81133AF3-C25B-C448-9F44-4F4FC8F7766F}" dt="2023-06-09T15:52:07.751" v="5" actId="478"/>
          <ac:spMkLst>
            <pc:docMk/>
            <pc:sldMk cId="3337894581" sldId="275"/>
            <ac:spMk id="2" creationId="{6CA0660D-F788-B32B-C5C0-D1FD88D254CC}"/>
          </ac:spMkLst>
        </pc:spChg>
        <pc:spChg chg="del">
          <ac:chgData name="GANGADEVI SNSACD" userId="c8c5e39d-345c-431e-b8e2-3bad97e177e4" providerId="ADAL" clId="{81133AF3-C25B-C448-9F44-4F4FC8F7766F}" dt="2023-06-09T15:52:10.046" v="6" actId="478"/>
          <ac:spMkLst>
            <pc:docMk/>
            <pc:sldMk cId="3337894581" sldId="275"/>
            <ac:spMk id="3" creationId="{3CB98F6B-0368-96CD-1E87-6E62A69C8C01}"/>
          </ac:spMkLst>
        </pc:spChg>
        <pc:spChg chg="del">
          <ac:chgData name="GANGADEVI SNSACD" userId="c8c5e39d-345c-431e-b8e2-3bad97e177e4" providerId="ADAL" clId="{81133AF3-C25B-C448-9F44-4F4FC8F7766F}" dt="2023-06-09T15:52:14.273" v="7" actId="478"/>
          <ac:spMkLst>
            <pc:docMk/>
            <pc:sldMk cId="3337894581" sldId="275"/>
            <ac:spMk id="4" creationId="{98C9AAA7-C91F-4705-5231-ECFA25A7C9F2}"/>
          </ac:spMkLst>
        </pc:spChg>
        <pc:picChg chg="add mod">
          <ac:chgData name="GANGADEVI SNSACD" userId="c8c5e39d-345c-431e-b8e2-3bad97e177e4" providerId="ADAL" clId="{81133AF3-C25B-C448-9F44-4F4FC8F7766F}" dt="2023-06-09T15:52:17.950" v="8" actId="1076"/>
          <ac:picMkLst>
            <pc:docMk/>
            <pc:sldMk cId="3337894581" sldId="275"/>
            <ac:picMk id="8" creationId="{B0FA203F-D7B8-9BB9-3D12-F7BEA1BF428A}"/>
          </ac:picMkLst>
        </pc:picChg>
      </pc:sldChg>
    </pc:docChg>
  </pc:docChgLst>
  <pc:docChgLst>
    <pc:chgData name="GANGADEVI SNSACD" userId="c8c5e39d-345c-431e-b8e2-3bad97e177e4" providerId="ADAL" clId="{0BF1F41E-416C-6C46-B59A-22C6D8030CEF}"/>
    <pc:docChg chg="undo redo custSel addSld modSld">
      <pc:chgData name="GANGADEVI SNSACD" userId="c8c5e39d-345c-431e-b8e2-3bad97e177e4" providerId="ADAL" clId="{0BF1F41E-416C-6C46-B59A-22C6D8030CEF}" dt="2022-01-26T18:13:43.905" v="2662" actId="14100"/>
      <pc:docMkLst>
        <pc:docMk/>
      </pc:docMkLst>
      <pc:sldChg chg="addSp delSp modSp new">
        <pc:chgData name="GANGADEVI SNSACD" userId="c8c5e39d-345c-431e-b8e2-3bad97e177e4" providerId="ADAL" clId="{0BF1F41E-416C-6C46-B59A-22C6D8030CEF}" dt="2022-01-23T17:01:02.901" v="1096" actId="14100"/>
        <pc:sldMkLst>
          <pc:docMk/>
          <pc:sldMk cId="412486704" sldId="268"/>
        </pc:sldMkLst>
        <pc:spChg chg="mod">
          <ac:chgData name="GANGADEVI SNSACD" userId="c8c5e39d-345c-431e-b8e2-3bad97e177e4" providerId="ADAL" clId="{0BF1F41E-416C-6C46-B59A-22C6D8030CEF}" dt="2022-01-23T16:54:19.967" v="622" actId="20577"/>
          <ac:spMkLst>
            <pc:docMk/>
            <pc:sldMk cId="412486704" sldId="268"/>
            <ac:spMk id="2" creationId="{ECE5493D-5041-CB4B-BC58-0DBDE06803D4}"/>
          </ac:spMkLst>
        </pc:spChg>
        <pc:spChg chg="mod">
          <ac:chgData name="GANGADEVI SNSACD" userId="c8c5e39d-345c-431e-b8e2-3bad97e177e4" providerId="ADAL" clId="{0BF1F41E-416C-6C46-B59A-22C6D8030CEF}" dt="2022-01-23T17:01:02.901" v="1096" actId="14100"/>
          <ac:spMkLst>
            <pc:docMk/>
            <pc:sldMk cId="412486704" sldId="268"/>
            <ac:spMk id="3" creationId="{8CE8B332-0A46-B241-A307-7A8CC66A20E0}"/>
          </ac:spMkLst>
        </pc:spChg>
        <pc:spChg chg="del">
          <ac:chgData name="GANGADEVI SNSACD" userId="c8c5e39d-345c-431e-b8e2-3bad97e177e4" providerId="ADAL" clId="{0BF1F41E-416C-6C46-B59A-22C6D8030CEF}" dt="2022-01-23T16:42:55.425" v="1" actId="478"/>
          <ac:spMkLst>
            <pc:docMk/>
            <pc:sldMk cId="412486704" sldId="268"/>
            <ac:spMk id="4" creationId="{FFA199AD-7BAD-7941-870C-DDAAEB188DBB}"/>
          </ac:spMkLst>
        </pc:spChg>
        <pc:spChg chg="add del mod">
          <ac:chgData name="GANGADEVI SNSACD" userId="c8c5e39d-345c-431e-b8e2-3bad97e177e4" providerId="ADAL" clId="{0BF1F41E-416C-6C46-B59A-22C6D8030CEF}" dt="2022-01-23T16:52:51.017" v="524" actId="21"/>
          <ac:spMkLst>
            <pc:docMk/>
            <pc:sldMk cId="412486704" sldId="268"/>
            <ac:spMk id="7" creationId="{ACA503C9-69C1-EA45-8370-4F1B4BFF094A}"/>
          </ac:spMkLst>
        </pc:spChg>
      </pc:sldChg>
      <pc:sldChg chg="delSp modSp new">
        <pc:chgData name="GANGADEVI SNSACD" userId="c8c5e39d-345c-431e-b8e2-3bad97e177e4" providerId="ADAL" clId="{0BF1F41E-416C-6C46-B59A-22C6D8030CEF}" dt="2022-01-23T17:00:50.370" v="1093" actId="1076"/>
        <pc:sldMkLst>
          <pc:docMk/>
          <pc:sldMk cId="618879503" sldId="269"/>
        </pc:sldMkLst>
        <pc:spChg chg="mod">
          <ac:chgData name="GANGADEVI SNSACD" userId="c8c5e39d-345c-431e-b8e2-3bad97e177e4" providerId="ADAL" clId="{0BF1F41E-416C-6C46-B59A-22C6D8030CEF}" dt="2022-01-23T16:54:47.923" v="636" actId="20577"/>
          <ac:spMkLst>
            <pc:docMk/>
            <pc:sldMk cId="618879503" sldId="269"/>
            <ac:spMk id="2" creationId="{CEA95365-D566-AC44-BC27-784BA652A11D}"/>
          </ac:spMkLst>
        </pc:spChg>
        <pc:spChg chg="mod">
          <ac:chgData name="GANGADEVI SNSACD" userId="c8c5e39d-345c-431e-b8e2-3bad97e177e4" providerId="ADAL" clId="{0BF1F41E-416C-6C46-B59A-22C6D8030CEF}" dt="2022-01-23T17:00:50.370" v="1093" actId="1076"/>
          <ac:spMkLst>
            <pc:docMk/>
            <pc:sldMk cId="618879503" sldId="269"/>
            <ac:spMk id="3" creationId="{FFA6D50D-11A8-4C42-BB4E-EDE85FAFE3D7}"/>
          </ac:spMkLst>
        </pc:spChg>
        <pc:spChg chg="del">
          <ac:chgData name="GANGADEVI SNSACD" userId="c8c5e39d-345c-431e-b8e2-3bad97e177e4" providerId="ADAL" clId="{0BF1F41E-416C-6C46-B59A-22C6D8030CEF}" dt="2022-01-23T16:54:35.056" v="625" actId="478"/>
          <ac:spMkLst>
            <pc:docMk/>
            <pc:sldMk cId="618879503" sldId="269"/>
            <ac:spMk id="4" creationId="{826C1891-93D5-8849-8E0C-C88BCD0180E0}"/>
          </ac:spMkLst>
        </pc:spChg>
      </pc:sldChg>
      <pc:sldChg chg="addSp delSp modSp new">
        <pc:chgData name="GANGADEVI SNSACD" userId="c8c5e39d-345c-431e-b8e2-3bad97e177e4" providerId="ADAL" clId="{0BF1F41E-416C-6C46-B59A-22C6D8030CEF}" dt="2022-01-25T06:29:12.948" v="2652" actId="478"/>
        <pc:sldMkLst>
          <pc:docMk/>
          <pc:sldMk cId="3277148029" sldId="270"/>
        </pc:sldMkLst>
        <pc:spChg chg="mod">
          <ac:chgData name="GANGADEVI SNSACD" userId="c8c5e39d-345c-431e-b8e2-3bad97e177e4" providerId="ADAL" clId="{0BF1F41E-416C-6C46-B59A-22C6D8030CEF}" dt="2022-01-23T17:05:15.336" v="1125" actId="20577"/>
          <ac:spMkLst>
            <pc:docMk/>
            <pc:sldMk cId="3277148029" sldId="270"/>
            <ac:spMk id="2" creationId="{96C10114-3D7D-694E-A408-1B980653FF08}"/>
          </ac:spMkLst>
        </pc:spChg>
        <pc:spChg chg="del mod">
          <ac:chgData name="GANGADEVI SNSACD" userId="c8c5e39d-345c-431e-b8e2-3bad97e177e4" providerId="ADAL" clId="{0BF1F41E-416C-6C46-B59A-22C6D8030CEF}" dt="2022-01-23T17:14:56.904" v="1127" actId="478"/>
          <ac:spMkLst>
            <pc:docMk/>
            <pc:sldMk cId="3277148029" sldId="270"/>
            <ac:spMk id="3" creationId="{340C1C38-5E51-B849-8554-56362CFB721D}"/>
          </ac:spMkLst>
        </pc:spChg>
        <pc:spChg chg="mod">
          <ac:chgData name="GANGADEVI SNSACD" userId="c8c5e39d-345c-431e-b8e2-3bad97e177e4" providerId="ADAL" clId="{0BF1F41E-416C-6C46-B59A-22C6D8030CEF}" dt="2022-01-23T17:15:18.925" v="1130" actId="14100"/>
          <ac:spMkLst>
            <pc:docMk/>
            <pc:sldMk cId="3277148029" sldId="270"/>
            <ac:spMk id="4" creationId="{8CE19F9F-0304-8342-BC98-76ACCABC716F}"/>
          </ac:spMkLst>
        </pc:spChg>
        <pc:spChg chg="add del mod">
          <ac:chgData name="GANGADEVI SNSACD" userId="c8c5e39d-345c-431e-b8e2-3bad97e177e4" providerId="ADAL" clId="{0BF1F41E-416C-6C46-B59A-22C6D8030CEF}" dt="2022-01-25T06:29:12.948" v="2652" actId="478"/>
          <ac:spMkLst>
            <pc:docMk/>
            <pc:sldMk cId="3277148029" sldId="270"/>
            <ac:spMk id="7" creationId="{5D25599F-F3B6-9F43-A755-D2F3208AAA08}"/>
          </ac:spMkLst>
        </pc:spChg>
        <pc:picChg chg="add mod">
          <ac:chgData name="GANGADEVI SNSACD" userId="c8c5e39d-345c-431e-b8e2-3bad97e177e4" providerId="ADAL" clId="{0BF1F41E-416C-6C46-B59A-22C6D8030CEF}" dt="2022-01-23T17:16:01.679" v="1133" actId="1076"/>
          <ac:picMkLst>
            <pc:docMk/>
            <pc:sldMk cId="3277148029" sldId="270"/>
            <ac:picMk id="10" creationId="{7DB5049D-A6F0-3A44-B218-448D185D4978}"/>
          </ac:picMkLst>
        </pc:picChg>
      </pc:sldChg>
      <pc:sldChg chg="addSp modSp new">
        <pc:chgData name="GANGADEVI SNSACD" userId="c8c5e39d-345c-431e-b8e2-3bad97e177e4" providerId="ADAL" clId="{0BF1F41E-416C-6C46-B59A-22C6D8030CEF}" dt="2022-01-24T13:47:16.917" v="1697" actId="1076"/>
        <pc:sldMkLst>
          <pc:docMk/>
          <pc:sldMk cId="3753582038" sldId="271"/>
        </pc:sldMkLst>
        <pc:spChg chg="mod">
          <ac:chgData name="GANGADEVI SNSACD" userId="c8c5e39d-345c-431e-b8e2-3bad97e177e4" providerId="ADAL" clId="{0BF1F41E-416C-6C46-B59A-22C6D8030CEF}" dt="2022-01-24T13:30:15.128" v="1157" actId="20577"/>
          <ac:spMkLst>
            <pc:docMk/>
            <pc:sldMk cId="3753582038" sldId="271"/>
            <ac:spMk id="2" creationId="{37CD05F7-3804-354D-BDA9-F1D3E8538DDE}"/>
          </ac:spMkLst>
        </pc:spChg>
        <pc:spChg chg="mod">
          <ac:chgData name="GANGADEVI SNSACD" userId="c8c5e39d-345c-431e-b8e2-3bad97e177e4" providerId="ADAL" clId="{0BF1F41E-416C-6C46-B59A-22C6D8030CEF}" dt="2022-01-24T13:33:45.856" v="1308" actId="14100"/>
          <ac:spMkLst>
            <pc:docMk/>
            <pc:sldMk cId="3753582038" sldId="271"/>
            <ac:spMk id="3" creationId="{91219D85-DEE3-9240-B0DA-0631A404CC94}"/>
          </ac:spMkLst>
        </pc:spChg>
        <pc:spChg chg="mod">
          <ac:chgData name="GANGADEVI SNSACD" userId="c8c5e39d-345c-431e-b8e2-3bad97e177e4" providerId="ADAL" clId="{0BF1F41E-416C-6C46-B59A-22C6D8030CEF}" dt="2022-01-24T13:47:16.917" v="1697" actId="1076"/>
          <ac:spMkLst>
            <pc:docMk/>
            <pc:sldMk cId="3753582038" sldId="271"/>
            <ac:spMk id="4" creationId="{4E20A935-A85A-3240-A9CE-745658733241}"/>
          </ac:spMkLst>
        </pc:spChg>
        <pc:spChg chg="add mod">
          <ac:chgData name="GANGADEVI SNSACD" userId="c8c5e39d-345c-431e-b8e2-3bad97e177e4" providerId="ADAL" clId="{0BF1F41E-416C-6C46-B59A-22C6D8030CEF}" dt="2022-01-24T13:34:29.235" v="1342" actId="14100"/>
          <ac:spMkLst>
            <pc:docMk/>
            <pc:sldMk cId="3753582038" sldId="271"/>
            <ac:spMk id="7" creationId="{15AB75C2-4006-D04A-BC05-3D03C66A2111}"/>
          </ac:spMkLst>
        </pc:spChg>
      </pc:sldChg>
      <pc:sldChg chg="addSp delSp modSp new">
        <pc:chgData name="GANGADEVI SNSACD" userId="c8c5e39d-345c-431e-b8e2-3bad97e177e4" providerId="ADAL" clId="{0BF1F41E-416C-6C46-B59A-22C6D8030CEF}" dt="2022-01-24T13:50:17.663" v="1706" actId="1076"/>
        <pc:sldMkLst>
          <pc:docMk/>
          <pc:sldMk cId="2759798462" sldId="272"/>
        </pc:sldMkLst>
        <pc:spChg chg="mod">
          <ac:chgData name="GANGADEVI SNSACD" userId="c8c5e39d-345c-431e-b8e2-3bad97e177e4" providerId="ADAL" clId="{0BF1F41E-416C-6C46-B59A-22C6D8030CEF}" dt="2022-01-24T13:50:13.390" v="1704" actId="14100"/>
          <ac:spMkLst>
            <pc:docMk/>
            <pc:sldMk cId="2759798462" sldId="272"/>
            <ac:spMk id="2" creationId="{7B30E51E-578A-3142-AA67-1C89175E7BA3}"/>
          </ac:spMkLst>
        </pc:spChg>
        <pc:spChg chg="del mod">
          <ac:chgData name="GANGADEVI SNSACD" userId="c8c5e39d-345c-431e-b8e2-3bad97e177e4" providerId="ADAL" clId="{0BF1F41E-416C-6C46-B59A-22C6D8030CEF}" dt="2022-01-24T13:47:05.055" v="1694" actId="478"/>
          <ac:spMkLst>
            <pc:docMk/>
            <pc:sldMk cId="2759798462" sldId="272"/>
            <ac:spMk id="3" creationId="{34CB1FD3-D657-5C48-B652-154CA1F676F9}"/>
          </ac:spMkLst>
        </pc:spChg>
        <pc:spChg chg="del mod">
          <ac:chgData name="GANGADEVI SNSACD" userId="c8c5e39d-345c-431e-b8e2-3bad97e177e4" providerId="ADAL" clId="{0BF1F41E-416C-6C46-B59A-22C6D8030CEF}" dt="2022-01-24T13:45:40.919" v="1688" actId="21"/>
          <ac:spMkLst>
            <pc:docMk/>
            <pc:sldMk cId="2759798462" sldId="272"/>
            <ac:spMk id="4" creationId="{7D6E679F-1CCE-4C49-B507-A90C070CA49B}"/>
          </ac:spMkLst>
        </pc:spChg>
        <pc:spChg chg="add mod">
          <ac:chgData name="GANGADEVI SNSACD" userId="c8c5e39d-345c-431e-b8e2-3bad97e177e4" providerId="ADAL" clId="{0BF1F41E-416C-6C46-B59A-22C6D8030CEF}" dt="2022-01-24T13:45:40.919" v="1688" actId="21"/>
          <ac:spMkLst>
            <pc:docMk/>
            <pc:sldMk cId="2759798462" sldId="272"/>
            <ac:spMk id="7" creationId="{5A76FF68-9542-1342-A1CC-9A7409722D92}"/>
          </ac:spMkLst>
        </pc:spChg>
        <pc:spChg chg="add mod">
          <ac:chgData name="GANGADEVI SNSACD" userId="c8c5e39d-345c-431e-b8e2-3bad97e177e4" providerId="ADAL" clId="{0BF1F41E-416C-6C46-B59A-22C6D8030CEF}" dt="2022-01-24T13:47:05.055" v="1694" actId="478"/>
          <ac:spMkLst>
            <pc:docMk/>
            <pc:sldMk cId="2759798462" sldId="272"/>
            <ac:spMk id="12" creationId="{3B9502F8-E87E-5342-8DD9-6FCBD4A1E96F}"/>
          </ac:spMkLst>
        </pc:spChg>
        <pc:picChg chg="add mod">
          <ac:chgData name="GANGADEVI SNSACD" userId="c8c5e39d-345c-431e-b8e2-3bad97e177e4" providerId="ADAL" clId="{0BF1F41E-416C-6C46-B59A-22C6D8030CEF}" dt="2022-01-24T13:50:15.527" v="1705" actId="1076"/>
          <ac:picMkLst>
            <pc:docMk/>
            <pc:sldMk cId="2759798462" sldId="272"/>
            <ac:picMk id="10" creationId="{6B02EF87-22CB-F049-889E-FD7231960B89}"/>
          </ac:picMkLst>
        </pc:picChg>
        <pc:picChg chg="add mod">
          <ac:chgData name="GANGADEVI SNSACD" userId="c8c5e39d-345c-431e-b8e2-3bad97e177e4" providerId="ADAL" clId="{0BF1F41E-416C-6C46-B59A-22C6D8030CEF}" dt="2022-01-24T13:50:17.663" v="1706" actId="1076"/>
          <ac:picMkLst>
            <pc:docMk/>
            <pc:sldMk cId="2759798462" sldId="272"/>
            <ac:picMk id="15" creationId="{319E46E0-FDF0-1346-B737-1BA57131234B}"/>
          </ac:picMkLst>
        </pc:picChg>
      </pc:sldChg>
      <pc:sldChg chg="addSp delSp modSp new">
        <pc:chgData name="GANGADEVI SNSACD" userId="c8c5e39d-345c-431e-b8e2-3bad97e177e4" providerId="ADAL" clId="{0BF1F41E-416C-6C46-B59A-22C6D8030CEF}" dt="2022-01-24T14:09:20.364" v="2102" actId="27636"/>
        <pc:sldMkLst>
          <pc:docMk/>
          <pc:sldMk cId="2326773796" sldId="273"/>
        </pc:sldMkLst>
        <pc:spChg chg="mod">
          <ac:chgData name="GANGADEVI SNSACD" userId="c8c5e39d-345c-431e-b8e2-3bad97e177e4" providerId="ADAL" clId="{0BF1F41E-416C-6C46-B59A-22C6D8030CEF}" dt="2022-01-24T13:50:51.069" v="1726" actId="20577"/>
          <ac:spMkLst>
            <pc:docMk/>
            <pc:sldMk cId="2326773796" sldId="273"/>
            <ac:spMk id="2" creationId="{658CCEA0-D841-3142-9204-0FE9E9356337}"/>
          </ac:spMkLst>
        </pc:spChg>
        <pc:spChg chg="mod">
          <ac:chgData name="GANGADEVI SNSACD" userId="c8c5e39d-345c-431e-b8e2-3bad97e177e4" providerId="ADAL" clId="{0BF1F41E-416C-6C46-B59A-22C6D8030CEF}" dt="2022-01-24T14:09:20.364" v="2102" actId="27636"/>
          <ac:spMkLst>
            <pc:docMk/>
            <pc:sldMk cId="2326773796" sldId="273"/>
            <ac:spMk id="3" creationId="{8DCC2ADD-86D9-F84F-990C-CCD401FDCDFA}"/>
          </ac:spMkLst>
        </pc:spChg>
        <pc:spChg chg="mod">
          <ac:chgData name="GANGADEVI SNSACD" userId="c8c5e39d-345c-431e-b8e2-3bad97e177e4" providerId="ADAL" clId="{0BF1F41E-416C-6C46-B59A-22C6D8030CEF}" dt="2022-01-24T14:09:05.670" v="2096" actId="1076"/>
          <ac:spMkLst>
            <pc:docMk/>
            <pc:sldMk cId="2326773796" sldId="273"/>
            <ac:spMk id="4" creationId="{8A3976A3-E7AA-F242-B8EB-48E33AE5DCAD}"/>
          </ac:spMkLst>
        </pc:spChg>
        <pc:picChg chg="add del mod">
          <ac:chgData name="GANGADEVI SNSACD" userId="c8c5e39d-345c-431e-b8e2-3bad97e177e4" providerId="ADAL" clId="{0BF1F41E-416C-6C46-B59A-22C6D8030CEF}" dt="2022-01-24T14:06:29.772" v="1900" actId="478"/>
          <ac:picMkLst>
            <pc:docMk/>
            <pc:sldMk cId="2326773796" sldId="273"/>
            <ac:picMk id="8" creationId="{97F40A90-F5CC-CD43-A3CA-E76A998B2C9D}"/>
          </ac:picMkLst>
        </pc:picChg>
        <pc:picChg chg="add mod">
          <ac:chgData name="GANGADEVI SNSACD" userId="c8c5e39d-345c-431e-b8e2-3bad97e177e4" providerId="ADAL" clId="{0BF1F41E-416C-6C46-B59A-22C6D8030CEF}" dt="2022-01-24T13:57:53.226" v="1732" actId="1076"/>
          <ac:picMkLst>
            <pc:docMk/>
            <pc:sldMk cId="2326773796" sldId="273"/>
            <ac:picMk id="11" creationId="{23012D63-95BC-AC4A-874D-928A3DAE3035}"/>
          </ac:picMkLst>
        </pc:picChg>
        <pc:picChg chg="add mod">
          <ac:chgData name="GANGADEVI SNSACD" userId="c8c5e39d-345c-431e-b8e2-3bad97e177e4" providerId="ADAL" clId="{0BF1F41E-416C-6C46-B59A-22C6D8030CEF}" dt="2022-01-24T13:58:41.507" v="1735" actId="1076"/>
          <ac:picMkLst>
            <pc:docMk/>
            <pc:sldMk cId="2326773796" sldId="273"/>
            <ac:picMk id="14" creationId="{A6B4BF64-BF80-DE46-A010-091632929A90}"/>
          </ac:picMkLst>
        </pc:picChg>
      </pc:sldChg>
      <pc:sldChg chg="addSp modSp new">
        <pc:chgData name="GANGADEVI SNSACD" userId="c8c5e39d-345c-431e-b8e2-3bad97e177e4" providerId="ADAL" clId="{0BF1F41E-416C-6C46-B59A-22C6D8030CEF}" dt="2022-01-26T18:13:43.905" v="2662" actId="14100"/>
        <pc:sldMkLst>
          <pc:docMk/>
          <pc:sldMk cId="865114248" sldId="274"/>
        </pc:sldMkLst>
        <pc:spChg chg="mod">
          <ac:chgData name="GANGADEVI SNSACD" userId="c8c5e39d-345c-431e-b8e2-3bad97e177e4" providerId="ADAL" clId="{0BF1F41E-416C-6C46-B59A-22C6D8030CEF}" dt="2022-01-24T14:09:24.771" v="2114" actId="20577"/>
          <ac:spMkLst>
            <pc:docMk/>
            <pc:sldMk cId="865114248" sldId="274"/>
            <ac:spMk id="2" creationId="{E97423DB-4F91-F146-92AB-F95790638525}"/>
          </ac:spMkLst>
        </pc:spChg>
        <pc:spChg chg="mod">
          <ac:chgData name="GANGADEVI SNSACD" userId="c8c5e39d-345c-431e-b8e2-3bad97e177e4" providerId="ADAL" clId="{0BF1F41E-416C-6C46-B59A-22C6D8030CEF}" dt="2022-01-26T18:13:07.261" v="2655" actId="14100"/>
          <ac:spMkLst>
            <pc:docMk/>
            <pc:sldMk cId="865114248" sldId="274"/>
            <ac:spMk id="3" creationId="{9FC8AA8D-CDF3-A74D-BC0A-4088053F77AE}"/>
          </ac:spMkLst>
        </pc:spChg>
        <pc:spChg chg="mod">
          <ac:chgData name="GANGADEVI SNSACD" userId="c8c5e39d-345c-431e-b8e2-3bad97e177e4" providerId="ADAL" clId="{0BF1F41E-416C-6C46-B59A-22C6D8030CEF}" dt="2022-01-26T18:13:43.905" v="2662" actId="14100"/>
          <ac:spMkLst>
            <pc:docMk/>
            <pc:sldMk cId="865114248" sldId="274"/>
            <ac:spMk id="4" creationId="{283397F5-D92B-A740-8133-C5A0902A2984}"/>
          </ac:spMkLst>
        </pc:spChg>
        <pc:spChg chg="add mod">
          <ac:chgData name="GANGADEVI SNSACD" userId="c8c5e39d-345c-431e-b8e2-3bad97e177e4" providerId="ADAL" clId="{0BF1F41E-416C-6C46-B59A-22C6D8030CEF}" dt="2022-01-26T18:13:37.080" v="2661" actId="14100"/>
          <ac:spMkLst>
            <pc:docMk/>
            <pc:sldMk cId="865114248" sldId="274"/>
            <ac:spMk id="9" creationId="{DCEE0F38-489C-F048-824E-63C2DC61FD42}"/>
          </ac:spMkLst>
        </pc:spChg>
        <pc:picChg chg="add mod">
          <ac:chgData name="GANGADEVI SNSACD" userId="c8c5e39d-345c-431e-b8e2-3bad97e177e4" providerId="ADAL" clId="{0BF1F41E-416C-6C46-B59A-22C6D8030CEF}" dt="2022-01-24T14:17:12.339" v="2645" actId="1076"/>
          <ac:picMkLst>
            <pc:docMk/>
            <pc:sldMk cId="865114248" sldId="274"/>
            <ac:picMk id="8" creationId="{65B34CA3-7C0F-FD4E-8A69-A5782DCE5B8B}"/>
          </ac:picMkLst>
        </pc:picChg>
        <pc:picChg chg="add mod">
          <ac:chgData name="GANGADEVI SNSACD" userId="c8c5e39d-345c-431e-b8e2-3bad97e177e4" providerId="ADAL" clId="{0BF1F41E-416C-6C46-B59A-22C6D8030CEF}" dt="2022-01-24T14:18:27.732" v="2651" actId="14100"/>
          <ac:picMkLst>
            <pc:docMk/>
            <pc:sldMk cId="865114248" sldId="274"/>
            <ac:picMk id="11" creationId="{7186355C-B676-4244-BBA8-B59A09210A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5CC48-01A0-A947-A783-5A5B43F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200" y="3086100"/>
            <a:ext cx="8889999" cy="2682875"/>
          </a:xfrm>
        </p:spPr>
        <p:txBody>
          <a:bodyPr/>
          <a:lstStyle/>
          <a:p>
            <a:r>
              <a:rPr lang="en-IN" dirty="0"/>
              <a:t>Components of Food</a:t>
            </a:r>
            <a:endParaRPr lang="en-US" dirty="0"/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B5398-A7F2-7342-A40B-1E053ECC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0950" y="3977735"/>
            <a:ext cx="7772400" cy="746665"/>
          </a:xfrm>
        </p:spPr>
        <p:txBody>
          <a:bodyPr/>
          <a:lstStyle/>
          <a:p>
            <a:r>
              <a:rPr lang="en-IN" dirty="0"/>
              <a:t>Chapter 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49F96-324D-D343-B475-AE616ABF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597" y="4470891"/>
            <a:ext cx="6372679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05F7-3804-354D-BDA9-F1D3E853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630238"/>
            <a:ext cx="8229600" cy="1325562"/>
          </a:xfrm>
        </p:spPr>
        <p:txBody>
          <a:bodyPr/>
          <a:lstStyle/>
          <a:p>
            <a:r>
              <a:rPr lang="en-IN"/>
              <a:t>Deficiency diseases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19D85-DEE3-9240-B0DA-0631A404C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9900" y="2489201"/>
            <a:ext cx="12865100" cy="1325562"/>
          </a:xfrm>
        </p:spPr>
        <p:txBody>
          <a:bodyPr/>
          <a:lstStyle/>
          <a:p>
            <a:r>
              <a:rPr lang="en-IN"/>
              <a:t>When there is deficient in any nutrient leads to deficiency disease. </a:t>
            </a:r>
          </a:p>
          <a:p>
            <a:r>
              <a:rPr lang="en-IN"/>
              <a:t>The deficiency disease can be cured by supplying the required nutrient to the body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A935-A85A-3240-A9CE-7456587332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39900" y="4805362"/>
            <a:ext cx="13906500" cy="4525963"/>
          </a:xfrm>
        </p:spPr>
        <p:txBody>
          <a:bodyPr/>
          <a:lstStyle/>
          <a:p>
            <a:r>
              <a:rPr lang="en-IN"/>
              <a:t>Around 320g of cereals are needed by the 12 years old boy/girl to get enough energy for a day.</a:t>
            </a:r>
          </a:p>
          <a:p>
            <a:endParaRPr lang="en-IN"/>
          </a:p>
          <a:p>
            <a:r>
              <a:rPr lang="en-IN"/>
              <a:t>Deficiency of it leads to weak and lack of stamina to do any work</a:t>
            </a:r>
          </a:p>
          <a:p>
            <a:endParaRPr lang="en-IN"/>
          </a:p>
          <a:p>
            <a:r>
              <a:rPr lang="en-IN"/>
              <a:t>Excess of carbohydrates leads to obesity when the unused carbohydrates are stored in the body.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EE139-433E-7C46-833D-32B8B4688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AB75C2-4006-D04A-BC05-3D03C66A2111}"/>
              </a:ext>
            </a:extLst>
          </p:cNvPr>
          <p:cNvSpPr txBox="1">
            <a:spLocks/>
          </p:cNvSpPr>
          <p:nvPr/>
        </p:nvSpPr>
        <p:spPr>
          <a:xfrm>
            <a:off x="4191000" y="3479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Carbohydrate deficiency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E51E-578A-3142-AA67-1C89175E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9" y="228601"/>
            <a:ext cx="11328402" cy="1066800"/>
          </a:xfrm>
        </p:spPr>
        <p:txBody>
          <a:bodyPr/>
          <a:lstStyle/>
          <a:p>
            <a:r>
              <a:rPr lang="en-IN"/>
              <a:t>Protein deficiency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FBDD8-323F-C246-902A-C2EB365AA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76FF68-9542-1342-A1CC-9A7409722D9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2EF87-22CB-F049-889E-FD723196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26" y="1600200"/>
            <a:ext cx="10975975" cy="506730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9502F8-E87E-5342-8DD9-6FCBD4A1E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9E46E0-FDF0-1346-B737-1BA571312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6997701"/>
            <a:ext cx="51026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CEA0-D841-3142-9204-0FE9E935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508000"/>
            <a:ext cx="8229600" cy="762000"/>
          </a:xfrm>
        </p:spPr>
        <p:txBody>
          <a:bodyPr/>
          <a:lstStyle/>
          <a:p>
            <a:r>
              <a:rPr lang="en-IN"/>
              <a:t>Vitamins deficiency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C2ADD-86D9-F84F-990C-CCD401FDC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800" y="2444749"/>
            <a:ext cx="7823200" cy="2305051"/>
          </a:xfrm>
        </p:spPr>
        <p:txBody>
          <a:bodyPr>
            <a:normAutofit fontScale="92500"/>
          </a:bodyPr>
          <a:lstStyle/>
          <a:p>
            <a:r>
              <a:rPr lang="en-IN"/>
              <a:t>Vitamin D deficiency leads to Rickets</a:t>
            </a:r>
          </a:p>
          <a:p>
            <a:r>
              <a:rPr lang="en-IN"/>
              <a:t>Bow legs, pigeon chest, bending of spine – symptoms </a:t>
            </a:r>
          </a:p>
          <a:p>
            <a:r>
              <a:rPr lang="en-IN"/>
              <a:t>Pain the bones and loss of tooth enamel </a:t>
            </a:r>
          </a:p>
          <a:p>
            <a:r>
              <a:rPr lang="en-IN"/>
              <a:t>Adult bones become brittle and tends to fracture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76A3-E7AA-F242-B8EB-48E33AE5DC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99286" y="6457950"/>
            <a:ext cx="7455492" cy="2305050"/>
          </a:xfrm>
        </p:spPr>
        <p:txBody>
          <a:bodyPr/>
          <a:lstStyle/>
          <a:p>
            <a:r>
              <a:rPr lang="en-IN"/>
              <a:t>Scurvy: Sailor of 16&amp;17 th century suffered</a:t>
            </a:r>
          </a:p>
          <a:p>
            <a:r>
              <a:rPr lang="en-IN"/>
              <a:t>No fresh fruits</a:t>
            </a:r>
          </a:p>
          <a:p>
            <a:r>
              <a:rPr lang="en-IN"/>
              <a:t>1747 doctor James Lind treated the patient with citrus fruits and cured the scurvy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5FB1E-2997-A24C-BFB7-544D0B8872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12D63-95BC-AC4A-874D-928A3DAE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44" y="6148388"/>
            <a:ext cx="4221296" cy="2305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B4BF64-BF80-DE46-A010-09163292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099" y="1892300"/>
            <a:ext cx="51026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23DB-4F91-F146-92AB-F9579063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0" y="706438"/>
            <a:ext cx="8229600" cy="1143000"/>
          </a:xfrm>
        </p:spPr>
        <p:txBody>
          <a:bodyPr/>
          <a:lstStyle/>
          <a:p>
            <a:r>
              <a:rPr lang="en-IN"/>
              <a:t>Minerals deficiency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AA8D-CDF3-A74D-BC0A-4088053F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0" y="2540001"/>
            <a:ext cx="8229600" cy="2209799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Anaemia – deficiency of Iron</a:t>
            </a:r>
          </a:p>
          <a:p>
            <a:r>
              <a:rPr lang="en-IN"/>
              <a:t>Less in haemoglobin</a:t>
            </a:r>
          </a:p>
          <a:p>
            <a:r>
              <a:rPr lang="en-IN"/>
              <a:t>Thus supply of oxygen to other cells reduce</a:t>
            </a:r>
          </a:p>
          <a:p>
            <a:r>
              <a:rPr lang="en-IN"/>
              <a:t>The person seems to be very tired, loss of appetite </a:t>
            </a:r>
          </a:p>
          <a:p>
            <a:r>
              <a:rPr lang="en-IN"/>
              <a:t>They are caused due to the deficiency of vitamin B12</a:t>
            </a:r>
          </a:p>
          <a:p>
            <a:r>
              <a:rPr lang="en-IN"/>
              <a:t>Thus leads to reduction of red blood cells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397F5-D92B-A740-8133-C5A0902A298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398000" y="5961065"/>
            <a:ext cx="8001000" cy="2209799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Goitre – deficiency of Iodine in diet</a:t>
            </a:r>
          </a:p>
          <a:p>
            <a:r>
              <a:rPr lang="en-IN"/>
              <a:t>Thyroid gland swells and reduce the production of thyroxine which controls the growth</a:t>
            </a:r>
          </a:p>
          <a:p>
            <a:r>
              <a:rPr lang="en-IN"/>
              <a:t>The people in Himalaya region show the deficiency.</a:t>
            </a:r>
          </a:p>
          <a:p>
            <a:r>
              <a:rPr lang="en-IN"/>
              <a:t>Use of iodised salt will reduce the incidence of goitre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EE169-8771-0A4B-89FF-9BF267D4D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34CA3-7C0F-FD4E-8A69-A5782DCE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0" y="2020158"/>
            <a:ext cx="6146800" cy="3191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6355C-B676-4244-BBA8-B59A0921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75" y="5537200"/>
            <a:ext cx="5962650" cy="3511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E0F38-489C-F048-824E-63C2DC61FD42}"/>
              </a:ext>
            </a:extLst>
          </p:cNvPr>
          <p:cNvSpPr txBox="1"/>
          <p:nvPr/>
        </p:nvSpPr>
        <p:spPr>
          <a:xfrm>
            <a:off x="8890000" y="8707538"/>
            <a:ext cx="4241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z0LAOQyk5hU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F0B31-1A88-41FA-5041-7DEB991AA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A203F-D7B8-9BB9-3D12-F7BEA1BF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55700"/>
            <a:ext cx="8483600" cy="84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44DB0-9BC2-BE4F-A86F-8DE180994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1346200"/>
            <a:ext cx="7772400" cy="1492250"/>
          </a:xfrm>
        </p:spPr>
        <p:txBody>
          <a:bodyPr/>
          <a:lstStyle/>
          <a:p>
            <a:r>
              <a:rPr lang="en-IN" dirty="0"/>
              <a:t>Nutrients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31A8-845E-B349-BA85-CF01EFEE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1" y="3257204"/>
            <a:ext cx="9963149" cy="4699001"/>
          </a:xfrm>
        </p:spPr>
        <p:txBody>
          <a:bodyPr>
            <a:noAutofit/>
          </a:bodyPr>
          <a:lstStyle/>
          <a:p>
            <a:r>
              <a:rPr lang="en-IN" sz="2000" dirty="0"/>
              <a:t>The chemical substances in the food are the nutrients.</a:t>
            </a:r>
          </a:p>
          <a:p>
            <a:endParaRPr lang="en-IN" sz="2000" dirty="0"/>
          </a:p>
          <a:p>
            <a:r>
              <a:rPr lang="en-IN" sz="2000" dirty="0"/>
              <a:t>Different types</a:t>
            </a:r>
          </a:p>
          <a:p>
            <a:r>
              <a:rPr lang="en-IN" sz="2000" dirty="0"/>
              <a:t>Carbohydrate</a:t>
            </a:r>
          </a:p>
          <a:p>
            <a:r>
              <a:rPr lang="en-IN" sz="2000" dirty="0"/>
              <a:t>Protein </a:t>
            </a:r>
          </a:p>
          <a:p>
            <a:r>
              <a:rPr lang="en-IN" sz="2000" dirty="0"/>
              <a:t>Fats</a:t>
            </a:r>
          </a:p>
          <a:p>
            <a:r>
              <a:rPr lang="en-IN" sz="2000" dirty="0"/>
              <a:t>Vitamin </a:t>
            </a:r>
          </a:p>
          <a:p>
            <a:r>
              <a:rPr lang="en-IN" sz="2000" dirty="0"/>
              <a:t>Minerals</a:t>
            </a:r>
          </a:p>
          <a:p>
            <a:r>
              <a:rPr lang="en-IN" sz="2000" dirty="0"/>
              <a:t>Water</a:t>
            </a:r>
          </a:p>
          <a:p>
            <a:r>
              <a:rPr lang="en-IN" sz="2000" dirty="0"/>
              <a:t> Roughage </a:t>
            </a:r>
            <a:endParaRPr lang="en-US" sz="2000" dirty="0"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427AB-B777-2B44-9E1A-E8AF5496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100" y="2796656"/>
            <a:ext cx="5422900" cy="5620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8CAF-8F2B-A549-91D0-5DB9BB8AC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1266825"/>
            <a:ext cx="8456941" cy="1882775"/>
          </a:xfrm>
        </p:spPr>
        <p:txBody>
          <a:bodyPr/>
          <a:lstStyle/>
          <a:p>
            <a:r>
              <a:rPr lang="en-IN" dirty="0"/>
              <a:t>Carbohydrate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9C16B-8981-CF49-A6FA-6BAE6103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3538200" cy="3706888"/>
          </a:xfrm>
        </p:spPr>
        <p:txBody>
          <a:bodyPr>
            <a:normAutofit/>
          </a:bodyPr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Sugar and starch are carbohydrates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They give energy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Sugar give energy immediately but the starch give the energy very slowly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 excess carbohydrates is stored in our body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C5471-C27D-2C4F-8F37-31199BB91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82962-0280-4046-AB84-75A1263E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0" y="1266825"/>
            <a:ext cx="5295900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AABA-674F-B142-9BA2-6AC4F4783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446" y="610178"/>
            <a:ext cx="11969749" cy="2787072"/>
          </a:xfrm>
        </p:spPr>
        <p:txBody>
          <a:bodyPr/>
          <a:lstStyle/>
          <a:p>
            <a:r>
              <a:rPr lang="en-IN" dirty="0"/>
              <a:t>Fats – an adult needs 70 to 80 g per day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470BF-8768-C349-B866-0E96CC53F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843" y="3530600"/>
            <a:ext cx="8668148" cy="3797300"/>
          </a:xfrm>
        </p:spPr>
        <p:txBody>
          <a:bodyPr/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They give more energy than carbohydrates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They are normally stored under the skin, around the heart and kidney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They keep our body warm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There are different kinds of fats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dirty="0"/>
              <a:t>Unsaturated and saturated fats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06636-DEBA-5A4C-BCE9-B21A5B6AB6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Google Shape;237;p8">
            <a:extLst>
              <a:ext uri="{FF2B5EF4-FFF2-40B4-BE49-F238E27FC236}">
                <a16:creationId xmlns:a16="http://schemas.microsoft.com/office/drawing/2014/main" id="{BD03ACD2-5046-1541-AC7E-4315E922B5F1}"/>
              </a:ext>
            </a:extLst>
          </p:cNvPr>
          <p:cNvSpPr/>
          <p:nvPr/>
        </p:nvSpPr>
        <p:spPr>
          <a:xfrm>
            <a:off x="7436419" y="9258300"/>
            <a:ext cx="10851581" cy="102870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38;p8">
            <a:extLst>
              <a:ext uri="{FF2B5EF4-FFF2-40B4-BE49-F238E27FC236}">
                <a16:creationId xmlns:a16="http://schemas.microsoft.com/office/drawing/2014/main" id="{4AACFC28-5D61-F048-ACA5-E16A95E452C7}"/>
              </a:ext>
            </a:extLst>
          </p:cNvPr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9BA52-7806-094F-A0AD-31BD6C89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791" y="3600450"/>
            <a:ext cx="6326809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9EB8D-F9B9-3743-B186-A98F0D165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581025"/>
            <a:ext cx="11283800" cy="2134150"/>
          </a:xfrm>
        </p:spPr>
        <p:txBody>
          <a:bodyPr/>
          <a:lstStyle/>
          <a:p>
            <a:r>
              <a:rPr lang="en-IN" dirty="0"/>
              <a:t>Proteins – 1g per kg of body weight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4521F-DA22-EA41-85E8-68C99738D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127" y="3349066"/>
            <a:ext cx="9868673" cy="2971800"/>
          </a:xfrm>
        </p:spPr>
        <p:txBody>
          <a:bodyPr>
            <a:normAutofit/>
          </a:bodyPr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Our body cells are made of proteins they also need proteins to worn out the old cells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The sick people and the growing children need more proteins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5A318-2D4D-8141-8728-017EE913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450" y="3148491"/>
            <a:ext cx="6006950" cy="3990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52F55-F2F2-9040-AAAA-75DAB264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548877"/>
            <a:ext cx="8229600" cy="1808162"/>
          </a:xfrm>
        </p:spPr>
        <p:txBody>
          <a:bodyPr/>
          <a:lstStyle/>
          <a:p>
            <a:r>
              <a:rPr lang="en-IN" dirty="0"/>
              <a:t>Vitamins and Minerals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1D215-A43D-924E-A3C6-772D2A6D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3484" y="2880518"/>
            <a:ext cx="8559715" cy="4525963"/>
          </a:xfrm>
        </p:spPr>
        <p:txBody>
          <a:bodyPr/>
          <a:lstStyle/>
          <a:p>
            <a:r>
              <a:rPr lang="en-IN" dirty="0"/>
              <a:t>Vitamin are required in small quantities and they are essential for proper functioning of the body</a:t>
            </a:r>
          </a:p>
          <a:p>
            <a:r>
              <a:rPr lang="en-IN" dirty="0"/>
              <a:t>There are 20 types of vitamin </a:t>
            </a:r>
          </a:p>
          <a:p>
            <a:r>
              <a:rPr lang="en-IN" dirty="0"/>
              <a:t>Deficiency of vitamin lead to disease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159B-ADC4-E942-8295-ADFD8943DB2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363199" y="2616199"/>
            <a:ext cx="8359775" cy="4525963"/>
          </a:xfrm>
        </p:spPr>
        <p:txBody>
          <a:bodyPr/>
          <a:lstStyle/>
          <a:p>
            <a:r>
              <a:rPr lang="en-IN" dirty="0"/>
              <a:t>Minerals are certain elements </a:t>
            </a:r>
          </a:p>
          <a:p>
            <a:r>
              <a:rPr lang="en-IN" dirty="0"/>
              <a:t>They perform particular function in our body</a:t>
            </a:r>
          </a:p>
          <a:p>
            <a:r>
              <a:rPr lang="en-IN" dirty="0"/>
              <a:t>They are also required in small quantities </a:t>
            </a:r>
          </a:p>
          <a:p>
            <a:r>
              <a:rPr lang="en-IN" dirty="0"/>
              <a:t>Their deficiency leads to diseases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71E8F-81A4-7746-9D4F-C5523838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8" y="5460212"/>
            <a:ext cx="652462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493D-5041-CB4B-BC58-0DBDE068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689099"/>
            <a:ext cx="11811000" cy="1452563"/>
          </a:xfrm>
        </p:spPr>
        <p:txBody>
          <a:bodyPr/>
          <a:lstStyle/>
          <a:p>
            <a:r>
              <a:rPr lang="en-IN"/>
              <a:t>Water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8B332-0A46-B241-A307-7A8CC66A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4900" y="3141662"/>
            <a:ext cx="12865100" cy="4525963"/>
          </a:xfrm>
        </p:spPr>
        <p:txBody>
          <a:bodyPr>
            <a:normAutofit fontScale="85000" lnSpcReduction="20000"/>
          </a:bodyPr>
          <a:lstStyle/>
          <a:p>
            <a:r>
              <a:rPr lang="en-IN"/>
              <a:t>70% of our body weight </a:t>
            </a:r>
          </a:p>
          <a:p>
            <a:r>
              <a:rPr lang="en-IN"/>
              <a:t>Water is present inside the cells and in the intermediate space of cells.</a:t>
            </a:r>
          </a:p>
          <a:p>
            <a:r>
              <a:rPr lang="en-IN"/>
              <a:t>The liquid part of the blood </a:t>
            </a:r>
          </a:p>
          <a:p>
            <a:r>
              <a:rPr lang="en-IN"/>
              <a:t>Life process cannot occur without water.</a:t>
            </a:r>
          </a:p>
          <a:p>
            <a:r>
              <a:rPr lang="en-IN"/>
              <a:t>Absorbs nutrients from food,</a:t>
            </a:r>
          </a:p>
          <a:p>
            <a:r>
              <a:rPr lang="en-IN"/>
              <a:t>Transport nutrient through out the body</a:t>
            </a:r>
          </a:p>
          <a:p>
            <a:r>
              <a:rPr lang="en-IN"/>
              <a:t>Collects waste and supply food to all parts of the body</a:t>
            </a:r>
          </a:p>
          <a:p>
            <a:r>
              <a:rPr lang="en-IN"/>
              <a:t>Maintains out body temperature by means of sweat from the skin.</a:t>
            </a:r>
          </a:p>
          <a:p>
            <a:endParaRPr lang="en-IN"/>
          </a:p>
          <a:p>
            <a:r>
              <a:rPr lang="en-IN"/>
              <a:t>Water do not provide any energy but plays a vital part in all the biological and chemical activities inside our body</a:t>
            </a:r>
          </a:p>
          <a:p>
            <a:r>
              <a:rPr lang="en-IN"/>
              <a:t>Normally every one should intake 6 to 8 glasses of water.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435A6-532F-BD49-8FE0-0EA5A24CA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5365-D566-AC44-BC27-784BA652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1110456"/>
            <a:ext cx="8229600" cy="1325562"/>
          </a:xfrm>
        </p:spPr>
        <p:txBody>
          <a:bodyPr/>
          <a:lstStyle/>
          <a:p>
            <a:r>
              <a:rPr lang="en-IN"/>
              <a:t>Roughage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D50D-11A8-4C42-BB4E-EDE85FAFE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00" y="2880518"/>
            <a:ext cx="13106400" cy="4525963"/>
          </a:xfrm>
        </p:spPr>
        <p:txBody>
          <a:bodyPr/>
          <a:lstStyle/>
          <a:p>
            <a:r>
              <a:rPr lang="en-IN"/>
              <a:t>Fruits and vegetables contain the carbohydrates that need fibre for its complete digestion.</a:t>
            </a:r>
          </a:p>
          <a:p>
            <a:r>
              <a:rPr lang="en-IN"/>
              <a:t>They are called Roughage </a:t>
            </a:r>
          </a:p>
          <a:p>
            <a:r>
              <a:rPr lang="en-IN"/>
              <a:t>They add bulkiness for our diet</a:t>
            </a:r>
          </a:p>
          <a:p>
            <a:r>
              <a:rPr lang="en-IN"/>
              <a:t>The digestive system need the roughage to push the digesting and digested food freely through the system</a:t>
            </a:r>
          </a:p>
          <a:p>
            <a:r>
              <a:rPr lang="en-IN"/>
              <a:t>They prevents the constipation and ensures proper bowel movement of the food</a:t>
            </a:r>
          </a:p>
          <a:p>
            <a:r>
              <a:rPr lang="en-IN"/>
              <a:t>They also reduse the heart disease and bowel cancer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470F1-1BBD-AC4E-869F-62DACE2BD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7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0114-3D7D-694E-A408-1B980653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0" y="731838"/>
            <a:ext cx="8229600" cy="1143000"/>
          </a:xfrm>
        </p:spPr>
        <p:txBody>
          <a:bodyPr/>
          <a:lstStyle/>
          <a:p>
            <a:r>
              <a:rPr lang="en-IN"/>
              <a:t>Nutrient and Balanced diet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19F9F-0304-8342-BC98-76ACCABC71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83000" y="2514600"/>
            <a:ext cx="10426700" cy="5338763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/Z51bWG17m-Q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C205D-EC7C-8648-95D0-2EC51263D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5049D-A6F0-3A44-B218-448D185D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0" y="2241550"/>
            <a:ext cx="5054600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8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</ds:schemaRefs>
</ds:datastoreItem>
</file>

<file path=customXml/itemProps2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155</Words>
  <Application>Microsoft Office PowerPoint</Application>
  <PresentationFormat>Custom</PresentationFormat>
  <Paragraphs>73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Office Theme</vt:lpstr>
      <vt:lpstr>Components of Food</vt:lpstr>
      <vt:lpstr>Nutrients </vt:lpstr>
      <vt:lpstr>Carbohydrate </vt:lpstr>
      <vt:lpstr>Fats – an adult needs 70 to 80 g per day</vt:lpstr>
      <vt:lpstr>Proteins – 1g per kg of body weight </vt:lpstr>
      <vt:lpstr>Vitamins and Minerals </vt:lpstr>
      <vt:lpstr>Water </vt:lpstr>
      <vt:lpstr>Roughage </vt:lpstr>
      <vt:lpstr>Nutrient and Balanced diet</vt:lpstr>
      <vt:lpstr>Deficiency diseases</vt:lpstr>
      <vt:lpstr>Protein deficiency </vt:lpstr>
      <vt:lpstr>Vitamins deficiency </vt:lpstr>
      <vt:lpstr>Minerals deficiency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GANGADEVI SNSACD</cp:lastModifiedBy>
  <cp:revision>13</cp:revision>
  <dcterms:created xsi:type="dcterms:W3CDTF">2006-08-16T00:00:00Z</dcterms:created>
  <dcterms:modified xsi:type="dcterms:W3CDTF">2023-06-09T15:52:18Z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